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97" d="100"/>
          <a:sy n="97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9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2016/1/26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9276" y="137653"/>
            <a:ext cx="8054955" cy="21049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25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kumimoji="1" lang="en-US" altLang="ja-JP" sz="25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25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5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ACADEMY OF NURSING SCIENCE (JANS) </a:t>
            </a:r>
            <a:br>
              <a:rPr kumimoji="1" lang="en-US" altLang="ja-JP" sz="25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ja-JP" altLang="en-US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 of Lead Presenter:</a:t>
            </a:r>
            <a:b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Affiliation:</a:t>
            </a:r>
            <a:b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3600" dirty="0" smtClean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3321" y="2242624"/>
            <a:ext cx="8284691" cy="4351338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Entities such as</a:t>
            </a:r>
            <a:r>
              <a:rPr lang="ja-JP" altLang="en-US" dirty="0"/>
              <a:t> </a:t>
            </a:r>
            <a:r>
              <a:rPr kumimoji="1" lang="en-US" altLang="ja-JP" dirty="0" smtClean="0"/>
              <a:t>foundations, commercial sponsors, etc. involving potential conflict of interest requiring disclosure in relation to the presentation: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541338" indent="-276225">
              <a:buFont typeface="+mj-lt"/>
              <a:buAutoNum type="arabicPeriod"/>
            </a:pPr>
            <a:r>
              <a:rPr lang="en-US" altLang="ja-JP" dirty="0" smtClean="0">
                <a:ea typeface="Arial Unicode MS" panose="020B0604020202020204" pitchFamily="50" charset="-128"/>
                <a:cs typeface="Arial Unicode MS" panose="020B0604020202020204" pitchFamily="50" charset="-128"/>
              </a:rPr>
              <a:t>Appointment as officer or advisor</a:t>
            </a:r>
            <a:r>
              <a:rPr lang="ja-JP" altLang="en-US" dirty="0" smtClean="0"/>
              <a:t>　　  　 </a:t>
            </a:r>
            <a:r>
              <a:rPr lang="en-US" altLang="ja-JP" dirty="0" smtClean="0"/>
              <a:t>AAA company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 smtClean="0"/>
              <a:t>Stock ownership/capital gain</a:t>
            </a:r>
            <a:r>
              <a:rPr kumimoji="1" lang="ja-JP" altLang="en-US" dirty="0" smtClean="0"/>
              <a:t>　      </a:t>
            </a:r>
            <a:r>
              <a:rPr kumimoji="1" lang="en-US" altLang="ja-JP" dirty="0" smtClean="0"/>
              <a:t>          </a:t>
            </a: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BBB Publisher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o. Ltd.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 smtClean="0"/>
              <a:t>Intellectual property, patent royalties      CCC Ltd.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 smtClean="0"/>
              <a:t>Lecture honoraria                    </a:t>
            </a:r>
            <a:r>
              <a:rPr kumimoji="1" lang="ja-JP" altLang="en-US" dirty="0" smtClean="0"/>
              <a:t>　　　　　 </a:t>
            </a:r>
            <a:r>
              <a:rPr kumimoji="1" lang="en-US" altLang="ja-JP" dirty="0" smtClean="0"/>
              <a:t>     UUU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 smtClean="0"/>
              <a:t>Writing fees                              </a:t>
            </a:r>
            <a:r>
              <a:rPr lang="ja-JP" altLang="en-US" dirty="0" smtClean="0"/>
              <a:t>　　　　　  　</a:t>
            </a:r>
            <a:r>
              <a:rPr lang="en-US" altLang="ja-JP" dirty="0" smtClean="0"/>
              <a:t>  XXX</a:t>
            </a:r>
          </a:p>
          <a:p>
            <a:pPr marL="541338" indent="-276225">
              <a:buFont typeface="+mj-ea"/>
              <a:buAutoNum type="arabicPeriod"/>
            </a:pPr>
            <a:r>
              <a:rPr kumimoji="1" lang="en-US" altLang="ja-JP" dirty="0" smtClean="0"/>
              <a:t>Grants for research    </a:t>
            </a:r>
            <a:r>
              <a:rPr kumimoji="1" lang="ja-JP" altLang="en-US" dirty="0" smtClean="0"/>
              <a:t>　　　　　　  </a:t>
            </a:r>
            <a:r>
              <a:rPr kumimoji="1" lang="en-US" altLang="ja-JP" dirty="0" smtClean="0"/>
              <a:t>               YYY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 smtClean="0"/>
              <a:t>Scholarship grant                              </a:t>
            </a:r>
            <a:r>
              <a:rPr lang="ja-JP" altLang="en-US" dirty="0" smtClean="0"/>
              <a:t>　　　  </a:t>
            </a:r>
            <a:r>
              <a:rPr lang="en-US" altLang="ja-JP" dirty="0" smtClean="0"/>
              <a:t>  ZZZ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 smtClean="0"/>
              <a:t>Endowed chair                                       </a:t>
            </a:r>
            <a:r>
              <a:rPr lang="ja-JP" altLang="en-US" dirty="0" smtClean="0"/>
              <a:t>　   </a:t>
            </a:r>
            <a:r>
              <a:rPr lang="en-US" altLang="ja-JP" dirty="0" smtClean="0"/>
              <a:t>  FFF</a:t>
            </a:r>
          </a:p>
          <a:p>
            <a:pPr marL="541338" indent="-276225">
              <a:buFont typeface="+mj-ea"/>
              <a:buAutoNum type="arabicPeriod"/>
            </a:pPr>
            <a:r>
              <a:rPr lang="en-US" altLang="ja-JP" dirty="0" smtClean="0"/>
              <a:t>Non-financial support,</a:t>
            </a:r>
          </a:p>
          <a:p>
            <a:pPr marL="541338" indent="-276225">
              <a:buNone/>
            </a:pPr>
            <a:r>
              <a:rPr lang="en-US" altLang="ja-JP"/>
              <a:t> </a:t>
            </a:r>
            <a:r>
              <a:rPr lang="en-US" altLang="ja-JP" smtClean="0"/>
              <a:t>   </a:t>
            </a:r>
            <a:r>
              <a:rPr lang="en-US" altLang="ja-JP" smtClean="0"/>
              <a:t> </a:t>
            </a:r>
            <a:r>
              <a:rPr lang="en-US" altLang="ja-JP" dirty="0" smtClean="0"/>
              <a:t>other forms of compensation                </a:t>
            </a:r>
            <a:r>
              <a:rPr lang="ja-JP" altLang="en-US" dirty="0" smtClean="0"/>
              <a:t>   </a:t>
            </a:r>
            <a:r>
              <a:rPr lang="en-US" altLang="ja-JP" dirty="0" smtClean="0"/>
              <a:t>  TTT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7046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29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  JAPAN ACADEMY OF NURSING SCIENCE (JANS)  COI Disclosure   Name of Lead Presenter:   Affiliation:  　　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総務日本看護科学学会</cp:lastModifiedBy>
  <cp:revision>39</cp:revision>
  <cp:lastPrinted>2016-01-06T10:50:11Z</cp:lastPrinted>
  <dcterms:created xsi:type="dcterms:W3CDTF">2015-12-20T07:30:22Z</dcterms:created>
  <dcterms:modified xsi:type="dcterms:W3CDTF">2016-01-26T06:25:41Z</dcterms:modified>
</cp:coreProperties>
</file>