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97" d="100"/>
          <a:sy n="97" d="100"/>
        </p:scale>
        <p:origin x="15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5126" y="216311"/>
            <a:ext cx="7886700" cy="2026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kumimoji="1"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</a:t>
            </a:r>
            <a:r>
              <a:rPr kumimoji="1"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ACADEMY OF NURSING SCIENCE</a:t>
            </a:r>
            <a:r>
              <a:rPr lang="ja-JP" altLang="en-US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kumimoji="1"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(JANS) </a:t>
            </a:r>
            <a:r>
              <a:rPr kumimoji="1"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kumimoji="1"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COI Disclosure</a:t>
            </a:r>
            <a:br>
              <a:rPr kumimoji="1"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</a:t>
            </a:r>
            <a:r>
              <a:rPr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Lead Presenter:</a:t>
            </a:r>
            <a:br>
              <a:rPr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Affiliation</a:t>
            </a:r>
            <a:r>
              <a:rPr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:</a:t>
            </a:r>
            <a:r>
              <a:rPr lang="en-US" altLang="ja-JP" sz="3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sz="3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3321" y="2242624"/>
            <a:ext cx="8284691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Lead Presenter has </a:t>
            </a:r>
            <a:r>
              <a:rPr lang="en-US" dirty="0"/>
              <a:t>completed COI disclosure to the Japan Academy of Nursing Science.</a:t>
            </a:r>
            <a:endParaRPr lang="en-AU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There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no</a:t>
            </a:r>
            <a:r>
              <a:rPr lang="ja-JP" altLang="en-US" dirty="0" smtClean="0"/>
              <a:t> </a:t>
            </a:r>
            <a:r>
              <a:rPr lang="en-AU" altLang="ja-JP" dirty="0" smtClean="0"/>
              <a:t>entities or relationships, </a:t>
            </a:r>
            <a:r>
              <a:rPr lang="en-US" altLang="ja-JP" dirty="0" smtClean="0"/>
              <a:t>etc.</a:t>
            </a:r>
            <a:r>
              <a:rPr lang="ja-JP" altLang="en-US" dirty="0" smtClean="0"/>
              <a:t> </a:t>
            </a:r>
            <a:r>
              <a:rPr lang="en-US" altLang="ja-JP" dirty="0" smtClean="0"/>
              <a:t>presenting a potential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conflict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interest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disclosure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relation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presentation.</a:t>
            </a:r>
          </a:p>
        </p:txBody>
      </p:sp>
    </p:spTree>
    <p:extLst>
      <p:ext uri="{BB962C8B-B14F-4D97-AF65-F5344CB8AC3E}">
        <p14:creationId xmlns:p14="http://schemas.microsoft.com/office/powerpoint/2010/main" val="182110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</TotalTime>
  <Words>38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   JAPAN ACADEMY OF NURSING SCIENCE (JANS)  COI Disclosure   Name of Lead Presenter:   Affiliation:  　　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総務日本看護科学学会</cp:lastModifiedBy>
  <cp:revision>34</cp:revision>
  <cp:lastPrinted>2016-01-06T10:50:11Z</cp:lastPrinted>
  <dcterms:created xsi:type="dcterms:W3CDTF">2015-12-20T07:30:22Z</dcterms:created>
  <dcterms:modified xsi:type="dcterms:W3CDTF">2016-01-14T05:41:26Z</dcterms:modified>
</cp:coreProperties>
</file>