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86381" autoAdjust="0"/>
  </p:normalViewPr>
  <p:slideViewPr>
    <p:cSldViewPr snapToGrid="0">
      <p:cViewPr varScale="1">
        <p:scale>
          <a:sx n="58" d="100"/>
          <a:sy n="58" d="100"/>
        </p:scale>
        <p:origin x="86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9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507731"/>
            <a:ext cx="7886700" cy="2054371"/>
          </a:xfrm>
        </p:spPr>
        <p:txBody>
          <a:bodyPr>
            <a:noAutofit/>
          </a:bodyPr>
          <a:lstStyle/>
          <a:p>
            <a:r>
              <a:rPr kumimoji="1" lang="ja-JP" altLang="en-US" sz="3200" dirty="0"/>
              <a:t>日本看護科学学会</a:t>
            </a:r>
            <a:r>
              <a:rPr kumimoji="1" lang="en-US" altLang="ja-JP" sz="3200" dirty="0"/>
              <a:t>COI</a:t>
            </a:r>
            <a:r>
              <a:rPr kumimoji="1" lang="ja-JP" altLang="en-US" sz="3200" dirty="0"/>
              <a:t> </a:t>
            </a:r>
            <a:r>
              <a:rPr lang="ja-JP" altLang="en-US" sz="3200" dirty="0"/>
              <a:t>開示</a:t>
            </a:r>
            <a:br>
              <a:rPr lang="en-US" altLang="ja-JP" sz="3200" dirty="0"/>
            </a:br>
            <a:r>
              <a:rPr lang="ja-JP" altLang="en-US" sz="3200" dirty="0"/>
              <a:t>　　筆頭者名</a:t>
            </a:r>
            <a:br>
              <a:rPr lang="en-US" altLang="ja-JP" sz="3200" dirty="0"/>
            </a:br>
            <a:r>
              <a:rPr lang="ja-JP" altLang="en-US" sz="3200" dirty="0"/>
              <a:t>　　所属名</a:t>
            </a:r>
            <a:br>
              <a:rPr lang="en-US" altLang="ja-JP" sz="3200" dirty="0"/>
            </a:br>
            <a:r>
              <a:rPr lang="en-US" altLang="ja-JP" sz="3200" dirty="0"/>
              <a:t>      </a:t>
            </a:r>
            <a:r>
              <a:rPr lang="ja-JP" altLang="en-US" sz="3200" dirty="0"/>
              <a:t>共同演者氏名　○○</a:t>
            </a:r>
            <a:r>
              <a:rPr lang="en-US" altLang="ja-JP" sz="3200" baseline="30000" dirty="0"/>
              <a:t>1)</a:t>
            </a:r>
            <a:r>
              <a:rPr lang="en-US" altLang="ja-JP" sz="3200" dirty="0"/>
              <a:t>,</a:t>
            </a:r>
            <a:r>
              <a:rPr lang="ja-JP" altLang="en-US" sz="3200" dirty="0"/>
              <a:t>　△△</a:t>
            </a:r>
            <a:r>
              <a:rPr lang="ja-JP" altLang="en-US" sz="3200" baseline="30000" dirty="0"/>
              <a:t>２）</a:t>
            </a:r>
            <a:br>
              <a:rPr lang="en-US" altLang="ja-JP" sz="3200" dirty="0"/>
            </a:br>
            <a:r>
              <a:rPr lang="ja-JP" altLang="en-US" sz="3200" dirty="0"/>
              <a:t>　   所属名　</a:t>
            </a:r>
            <a:r>
              <a:rPr lang="ja-JP" altLang="en-US" sz="3200" baseline="30000" dirty="0"/>
              <a:t>１）</a:t>
            </a:r>
            <a:r>
              <a:rPr lang="en-US" altLang="ja-JP" sz="3200" dirty="0"/>
              <a:t>…</a:t>
            </a:r>
            <a:r>
              <a:rPr lang="ja-JP" altLang="en-US" sz="3200" dirty="0"/>
              <a:t> </a:t>
            </a:r>
            <a:r>
              <a:rPr lang="en-US" altLang="ja-JP" sz="3200" dirty="0"/>
              <a:t>, </a:t>
            </a:r>
            <a:r>
              <a:rPr lang="ja-JP" altLang="en-US" sz="3200" baseline="30000" dirty="0"/>
              <a:t>２）</a:t>
            </a:r>
            <a:r>
              <a:rPr lang="en-US" altLang="ja-JP" sz="3200" dirty="0"/>
              <a:t>…</a:t>
            </a:r>
            <a:br>
              <a:rPr lang="en-US" altLang="ja-JP" sz="3200" dirty="0"/>
            </a:b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2562102"/>
            <a:ext cx="8284691" cy="4295898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演題発表に関し、開示すべき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関係にある企業として</a:t>
            </a:r>
            <a:r>
              <a:rPr kumimoji="1" lang="en-US" altLang="ja-JP" dirty="0"/>
              <a:t>,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役員・顧問　　　　</a:t>
            </a:r>
            <a:r>
              <a:rPr lang="en-US" altLang="ja-JP" dirty="0"/>
              <a:t>AAA</a:t>
            </a:r>
            <a:r>
              <a:rPr lang="ja-JP" altLang="en-US" dirty="0"/>
              <a:t>企業</a:t>
            </a:r>
            <a:endParaRPr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株保有・利益　    </a:t>
            </a:r>
            <a:r>
              <a:rPr kumimoji="1" lang="en-US" altLang="ja-JP" dirty="0"/>
              <a:t>BBB</a:t>
            </a:r>
            <a:r>
              <a:rPr kumimoji="1" lang="ja-JP" altLang="en-US" dirty="0"/>
              <a:t>出版会社</a:t>
            </a:r>
            <a:endParaRPr kumimoji="1"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特許権使用料　  </a:t>
            </a:r>
            <a:r>
              <a:rPr lang="en-US" altLang="ja-JP" dirty="0"/>
              <a:t>CCC</a:t>
            </a:r>
            <a:r>
              <a:rPr lang="ja-JP" altLang="en-US" dirty="0"/>
              <a:t>株式会社</a:t>
            </a:r>
            <a:endParaRPr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講演料　　　　　　 </a:t>
            </a:r>
            <a:r>
              <a:rPr kumimoji="1" lang="en-US" altLang="ja-JP" dirty="0"/>
              <a:t>UUU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原稿料　　　　　　 </a:t>
            </a:r>
            <a:r>
              <a:rPr lang="en-US" altLang="ja-JP" dirty="0"/>
              <a:t>XXX</a:t>
            </a:r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研究費　　　　　　 </a:t>
            </a:r>
            <a:r>
              <a:rPr kumimoji="1" lang="en-US" altLang="ja-JP" dirty="0"/>
              <a:t>YYY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奨学寄附金　　　 </a:t>
            </a:r>
            <a:r>
              <a:rPr lang="en-US" altLang="ja-JP" dirty="0"/>
              <a:t>ZZZ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寄附講座         　  </a:t>
            </a:r>
            <a:r>
              <a:rPr lang="en-US" altLang="ja-JP" dirty="0"/>
              <a:t>FFF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その他報酬　　    </a:t>
            </a:r>
            <a:r>
              <a:rPr lang="en-US" altLang="ja-JP" dirty="0"/>
              <a:t>TTT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個人的利害関係　</a:t>
            </a:r>
            <a:r>
              <a:rPr lang="en-US" altLang="ja-JP" dirty="0"/>
              <a:t>SSS</a:t>
            </a:r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939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88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日本看護科学学会COI 開示 　　筆頭者名 　　所属名       共同演者氏名　○○1),　△△２） 　   所属名　１）… , ２）…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takahashi</cp:lastModifiedBy>
  <cp:revision>39</cp:revision>
  <cp:lastPrinted>2016-01-06T10:50:11Z</cp:lastPrinted>
  <dcterms:created xsi:type="dcterms:W3CDTF">2015-12-20T07:30:22Z</dcterms:created>
  <dcterms:modified xsi:type="dcterms:W3CDTF">2024-03-27T02:05:25Z</dcterms:modified>
</cp:coreProperties>
</file>