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9" r:id="rId2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94" autoAdjust="0"/>
    <p:restoredTop sz="86381" autoAdjust="0"/>
  </p:normalViewPr>
  <p:slideViewPr>
    <p:cSldViewPr snapToGrid="0">
      <p:cViewPr varScale="1">
        <p:scale>
          <a:sx n="58" d="100"/>
          <a:sy n="58" d="100"/>
        </p:scale>
        <p:origin x="860" y="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CF36F1-B905-434F-9440-1974C9B84645}" type="datetimeFigureOut">
              <a:rPr kumimoji="1" lang="ja-JP" altLang="en-US" smtClean="0"/>
              <a:t>2024/3/27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7763" y="1233488"/>
            <a:ext cx="4440237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100" y="4748213"/>
            <a:ext cx="5389563" cy="38846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93A366-487D-4CB1-BC9F-F03DC1CD97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34561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93A366-487D-4CB1-BC9F-F03DC1CD978D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54969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39F0A-ED46-4A7C-9F43-AB293D6B13F1}" type="datetimeFigureOut">
              <a:rPr kumimoji="1" lang="ja-JP" altLang="en-US" smtClean="0"/>
              <a:t>2024/3/27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5F0D8-6589-4C79-B22D-193EBE449C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38801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39F0A-ED46-4A7C-9F43-AB293D6B13F1}" type="datetimeFigureOut">
              <a:rPr kumimoji="1" lang="ja-JP" altLang="en-US" smtClean="0"/>
              <a:t>2024/3/27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5F0D8-6589-4C79-B22D-193EBE449C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1275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39F0A-ED46-4A7C-9F43-AB293D6B13F1}" type="datetimeFigureOut">
              <a:rPr kumimoji="1" lang="ja-JP" altLang="en-US" smtClean="0"/>
              <a:t>2024/3/27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5F0D8-6589-4C79-B22D-193EBE449C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78511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39F0A-ED46-4A7C-9F43-AB293D6B13F1}" type="datetimeFigureOut">
              <a:rPr kumimoji="1" lang="ja-JP" altLang="en-US" smtClean="0"/>
              <a:t>2024/3/27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5F0D8-6589-4C79-B22D-193EBE449C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64219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39F0A-ED46-4A7C-9F43-AB293D6B13F1}" type="datetimeFigureOut">
              <a:rPr kumimoji="1" lang="ja-JP" altLang="en-US" smtClean="0"/>
              <a:t>2024/3/27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5F0D8-6589-4C79-B22D-193EBE449C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60226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39F0A-ED46-4A7C-9F43-AB293D6B13F1}" type="datetimeFigureOut">
              <a:rPr kumimoji="1" lang="ja-JP" altLang="en-US" smtClean="0"/>
              <a:t>2024/3/27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5F0D8-6589-4C79-B22D-193EBE449C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84783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39F0A-ED46-4A7C-9F43-AB293D6B13F1}" type="datetimeFigureOut">
              <a:rPr kumimoji="1" lang="ja-JP" altLang="en-US" smtClean="0"/>
              <a:t>2024/3/27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5F0D8-6589-4C79-B22D-193EBE449C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69718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39F0A-ED46-4A7C-9F43-AB293D6B13F1}" type="datetimeFigureOut">
              <a:rPr kumimoji="1" lang="ja-JP" altLang="en-US" smtClean="0"/>
              <a:t>2024/3/27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5F0D8-6589-4C79-B22D-193EBE449C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60706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39F0A-ED46-4A7C-9F43-AB293D6B13F1}" type="datetimeFigureOut">
              <a:rPr kumimoji="1" lang="ja-JP" altLang="en-US" smtClean="0"/>
              <a:t>2024/3/27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5F0D8-6589-4C79-B22D-193EBE449C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39295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39F0A-ED46-4A7C-9F43-AB293D6B13F1}" type="datetimeFigureOut">
              <a:rPr kumimoji="1" lang="ja-JP" altLang="en-US" smtClean="0"/>
              <a:t>2024/3/27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5F0D8-6589-4C79-B22D-193EBE449C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529368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39F0A-ED46-4A7C-9F43-AB293D6B13F1}" type="datetimeFigureOut">
              <a:rPr kumimoji="1" lang="ja-JP" altLang="en-US" smtClean="0"/>
              <a:t>2024/3/27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5F0D8-6589-4C79-B22D-193EBE449C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96639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239F0A-ED46-4A7C-9F43-AB293D6B13F1}" type="datetimeFigureOut">
              <a:rPr kumimoji="1" lang="ja-JP" altLang="en-US" smtClean="0"/>
              <a:t>2024/3/27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45F0D8-6589-4C79-B22D-193EBE449C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03648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4522" y="-58992"/>
            <a:ext cx="8054955" cy="2896907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br>
              <a:rPr kumimoji="1" lang="en-US" altLang="ja-JP" sz="2500" dirty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</a:br>
            <a:r>
              <a:rPr kumimoji="1" lang="en-US" altLang="ja-JP" sz="2400" dirty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JAPAN ACADEMY OF NURSING SCIENCE (JANS) </a:t>
            </a:r>
            <a:br>
              <a:rPr kumimoji="1" lang="en-US" altLang="ja-JP" sz="2400" dirty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</a:br>
            <a:r>
              <a:rPr kumimoji="1" lang="en-US" altLang="ja-JP" sz="2400" dirty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COI Disclosure</a:t>
            </a:r>
            <a:br>
              <a:rPr kumimoji="1" lang="en-US" altLang="ja-JP" sz="2400" dirty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</a:br>
            <a:r>
              <a:rPr lang="ja-JP" altLang="en-US" sz="3200" dirty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  </a:t>
            </a:r>
            <a:r>
              <a:rPr lang="en-US" altLang="ja-JP" sz="2400" dirty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Name of Lead Presenter:</a:t>
            </a:r>
            <a:br>
              <a:rPr lang="en-US" altLang="ja-JP" sz="2400" dirty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</a:br>
            <a:r>
              <a:rPr lang="en-US" altLang="ja-JP" sz="2400" dirty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   Affiliation:</a:t>
            </a:r>
            <a:br>
              <a:rPr lang="en-US" altLang="ja-JP" sz="2400" dirty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</a:br>
            <a:r>
              <a:rPr lang="ja-JP" altLang="en-US" sz="2400" dirty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　</a:t>
            </a:r>
            <a:r>
              <a:rPr lang="en-US" altLang="ja-JP" sz="2400" dirty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Name of Co-Presenter</a:t>
            </a:r>
            <a:r>
              <a:rPr lang="en-US" altLang="ja-JP" sz="2800" dirty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:</a:t>
            </a:r>
            <a:r>
              <a:rPr lang="ja-JP" altLang="en-US" sz="2800" dirty="0"/>
              <a:t> </a:t>
            </a:r>
            <a:r>
              <a:rPr lang="ja-JP" altLang="en-US" sz="2400" dirty="0"/>
              <a:t>○○</a:t>
            </a:r>
            <a:r>
              <a:rPr lang="en-US" altLang="ja-JP" sz="2400" baseline="30000" dirty="0"/>
              <a:t>1)</a:t>
            </a:r>
            <a:r>
              <a:rPr lang="en-US" altLang="ja-JP" sz="2400" dirty="0"/>
              <a:t>,</a:t>
            </a:r>
            <a:r>
              <a:rPr lang="ja-JP" altLang="en-US" sz="2400" dirty="0"/>
              <a:t>　△△</a:t>
            </a:r>
            <a:r>
              <a:rPr lang="ja-JP" altLang="en-US" sz="2400" baseline="30000" dirty="0"/>
              <a:t>２）</a:t>
            </a:r>
            <a:br>
              <a:rPr lang="en-US" altLang="ja-JP" sz="2800" dirty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</a:br>
            <a:r>
              <a:rPr lang="en-US" altLang="ja-JP" sz="2400" dirty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    Affiliation:</a:t>
            </a:r>
            <a:r>
              <a:rPr lang="ja-JP" altLang="en-US" sz="2400" dirty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　</a:t>
            </a:r>
            <a:r>
              <a:rPr lang="ja-JP" altLang="en-US" sz="2400" baseline="30000" dirty="0"/>
              <a:t>１）</a:t>
            </a:r>
            <a:r>
              <a:rPr lang="en-US" altLang="ja-JP" sz="2400" dirty="0"/>
              <a:t>…</a:t>
            </a:r>
            <a:r>
              <a:rPr lang="ja-JP" altLang="en-US" sz="2400" dirty="0"/>
              <a:t> </a:t>
            </a:r>
            <a:r>
              <a:rPr lang="en-US" altLang="ja-JP" sz="2400" dirty="0"/>
              <a:t>, </a:t>
            </a:r>
            <a:r>
              <a:rPr lang="ja-JP" altLang="en-US" sz="2400" baseline="30000" dirty="0"/>
              <a:t>２）</a:t>
            </a:r>
            <a:r>
              <a:rPr lang="en-US" altLang="ja-JP" sz="2400" dirty="0"/>
              <a:t>…</a:t>
            </a:r>
            <a:br>
              <a:rPr lang="en-US" altLang="ja-JP" sz="2400" dirty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</a:br>
            <a:r>
              <a:rPr lang="ja-JP" altLang="en-US" sz="3600" dirty="0"/>
              <a:t>　　　</a:t>
            </a:r>
            <a:endParaRPr kumimoji="1" lang="ja-JP" altLang="en-US" sz="36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44522" y="2506662"/>
            <a:ext cx="8284691" cy="4351338"/>
          </a:xfrm>
        </p:spPr>
        <p:txBody>
          <a:bodyPr>
            <a:normAutofit fontScale="62500" lnSpcReduction="20000"/>
          </a:bodyPr>
          <a:lstStyle/>
          <a:p>
            <a:r>
              <a:rPr kumimoji="1" lang="en-US" altLang="ja-JP" dirty="0"/>
              <a:t>Entities such as</a:t>
            </a:r>
            <a:r>
              <a:rPr lang="ja-JP" altLang="en-US" dirty="0"/>
              <a:t> </a:t>
            </a:r>
            <a:r>
              <a:rPr kumimoji="1" lang="en-US" altLang="ja-JP" dirty="0"/>
              <a:t>foundations, commercial sponsors, etc. involving potential conflict of interest requiring disclosure in relation to the presentation:</a:t>
            </a:r>
          </a:p>
          <a:p>
            <a:pPr marL="541338" indent="-276225">
              <a:buFont typeface="+mj-lt"/>
              <a:buAutoNum type="arabicPeriod"/>
            </a:pPr>
            <a:r>
              <a:rPr lang="en-US" altLang="ja-JP" dirty="0">
                <a:ea typeface="Arial Unicode MS" panose="020B0604020202020204" pitchFamily="50" charset="-128"/>
                <a:cs typeface="Arial Unicode MS" panose="020B0604020202020204" pitchFamily="50" charset="-128"/>
              </a:rPr>
              <a:t>Appointment as officer or advisor</a:t>
            </a:r>
            <a:r>
              <a:rPr lang="ja-JP" altLang="en-US" dirty="0"/>
              <a:t>　　  　 </a:t>
            </a:r>
            <a:r>
              <a:rPr lang="en-US" altLang="ja-JP" dirty="0"/>
              <a:t>AAA company</a:t>
            </a:r>
          </a:p>
          <a:p>
            <a:pPr marL="541338" indent="-276225">
              <a:buFont typeface="+mj-ea"/>
              <a:buAutoNum type="arabicPeriod"/>
            </a:pPr>
            <a:r>
              <a:rPr kumimoji="1" lang="en-US" altLang="ja-JP" dirty="0"/>
              <a:t>Stock ownership/capital gain</a:t>
            </a:r>
            <a:r>
              <a:rPr kumimoji="1" lang="ja-JP" altLang="en-US" dirty="0"/>
              <a:t>　      </a:t>
            </a:r>
            <a:r>
              <a:rPr kumimoji="1" lang="en-US" altLang="ja-JP" dirty="0"/>
              <a:t>          </a:t>
            </a:r>
            <a:r>
              <a:rPr lang="ja-JP" altLang="en-US" dirty="0"/>
              <a:t>  </a:t>
            </a:r>
            <a:r>
              <a:rPr kumimoji="1" lang="en-US" altLang="ja-JP" dirty="0"/>
              <a:t>BBB Publisher </a:t>
            </a:r>
            <a:r>
              <a:rPr lang="en-US" altLang="ja-JP" dirty="0"/>
              <a:t>C</a:t>
            </a:r>
            <a:r>
              <a:rPr kumimoji="1" lang="en-US" altLang="ja-JP" dirty="0"/>
              <a:t>o. Ltd.</a:t>
            </a:r>
          </a:p>
          <a:p>
            <a:pPr marL="541338" indent="-276225">
              <a:buFont typeface="+mj-ea"/>
              <a:buAutoNum type="arabicPeriod"/>
            </a:pPr>
            <a:r>
              <a:rPr lang="en-US" altLang="ja-JP" dirty="0"/>
              <a:t>Intellectual property, patent royalties      CCC Ltd.</a:t>
            </a:r>
          </a:p>
          <a:p>
            <a:pPr marL="541338" indent="-276225">
              <a:buFont typeface="+mj-ea"/>
              <a:buAutoNum type="arabicPeriod"/>
            </a:pPr>
            <a:r>
              <a:rPr kumimoji="1" lang="en-US" altLang="ja-JP" dirty="0"/>
              <a:t>Lecture honoraria                    </a:t>
            </a:r>
            <a:r>
              <a:rPr kumimoji="1" lang="ja-JP" altLang="en-US" dirty="0"/>
              <a:t>　　　　　 </a:t>
            </a:r>
            <a:r>
              <a:rPr kumimoji="1" lang="en-US" altLang="ja-JP" dirty="0"/>
              <a:t>     UUU</a:t>
            </a:r>
          </a:p>
          <a:p>
            <a:pPr marL="541338" indent="-276225">
              <a:buFont typeface="+mj-ea"/>
              <a:buAutoNum type="arabicPeriod"/>
            </a:pPr>
            <a:r>
              <a:rPr lang="en-US" altLang="ja-JP" dirty="0"/>
              <a:t>Writing fees                              </a:t>
            </a:r>
            <a:r>
              <a:rPr lang="ja-JP" altLang="en-US" dirty="0"/>
              <a:t>　　　　　  　</a:t>
            </a:r>
            <a:r>
              <a:rPr lang="en-US" altLang="ja-JP" dirty="0"/>
              <a:t>  XXX</a:t>
            </a:r>
          </a:p>
          <a:p>
            <a:pPr marL="541338" indent="-276225">
              <a:buFont typeface="+mj-ea"/>
              <a:buAutoNum type="arabicPeriod"/>
            </a:pPr>
            <a:r>
              <a:rPr kumimoji="1" lang="en-US" altLang="ja-JP" dirty="0"/>
              <a:t>Grants for research    </a:t>
            </a:r>
            <a:r>
              <a:rPr kumimoji="1" lang="ja-JP" altLang="en-US" dirty="0"/>
              <a:t>　　　　　　  </a:t>
            </a:r>
            <a:r>
              <a:rPr kumimoji="1" lang="en-US" altLang="ja-JP" dirty="0"/>
              <a:t>               YYY</a:t>
            </a:r>
          </a:p>
          <a:p>
            <a:pPr marL="541338" indent="-276225">
              <a:buFont typeface="+mj-ea"/>
              <a:buAutoNum type="arabicPeriod"/>
            </a:pPr>
            <a:r>
              <a:rPr lang="en-US" altLang="ja-JP" dirty="0"/>
              <a:t>Scholarship grant                              </a:t>
            </a:r>
            <a:r>
              <a:rPr lang="ja-JP" altLang="en-US" dirty="0"/>
              <a:t>　　　  </a:t>
            </a:r>
            <a:r>
              <a:rPr lang="en-US" altLang="ja-JP" dirty="0"/>
              <a:t>  ZZZ</a:t>
            </a:r>
          </a:p>
          <a:p>
            <a:pPr marL="541338" indent="-276225">
              <a:buFont typeface="+mj-ea"/>
              <a:buAutoNum type="arabicPeriod"/>
            </a:pPr>
            <a:r>
              <a:rPr lang="en-US" altLang="ja-JP" dirty="0"/>
              <a:t>Endowed chair                                       </a:t>
            </a:r>
            <a:r>
              <a:rPr lang="ja-JP" altLang="en-US" dirty="0"/>
              <a:t>　   </a:t>
            </a:r>
            <a:r>
              <a:rPr lang="en-US" altLang="ja-JP" dirty="0"/>
              <a:t>  FFF</a:t>
            </a:r>
          </a:p>
          <a:p>
            <a:pPr marL="541338" indent="-276225">
              <a:buFont typeface="+mj-ea"/>
              <a:buAutoNum type="arabicPeriod"/>
            </a:pPr>
            <a:r>
              <a:rPr lang="en-US" altLang="ja-JP" dirty="0"/>
              <a:t>Non-financial support,</a:t>
            </a:r>
          </a:p>
          <a:p>
            <a:pPr marL="541338" indent="-276225">
              <a:buNone/>
            </a:pPr>
            <a:r>
              <a:rPr lang="en-US" altLang="ja-JP" dirty="0"/>
              <a:t>      other forms of compensation                </a:t>
            </a:r>
            <a:r>
              <a:rPr lang="ja-JP" altLang="en-US" dirty="0"/>
              <a:t>   </a:t>
            </a:r>
            <a:r>
              <a:rPr lang="en-US" altLang="ja-JP" dirty="0"/>
              <a:t>  TTT</a:t>
            </a:r>
          </a:p>
          <a:p>
            <a:pPr marL="541338" indent="-276225">
              <a:buNone/>
            </a:pPr>
            <a:r>
              <a:rPr lang="en-US" altLang="ja-JP" dirty="0"/>
              <a:t>10. Possible state of personal advantage</a:t>
            </a:r>
            <a:r>
              <a:rPr lang="ja-JP" altLang="en-US" dirty="0"/>
              <a:t>　　 </a:t>
            </a:r>
            <a:r>
              <a:rPr lang="en-US" altLang="ja-JP" dirty="0"/>
              <a:t>SSS</a:t>
            </a:r>
          </a:p>
          <a:p>
            <a:pPr marL="541338" indent="-276225">
              <a:buNone/>
            </a:pPr>
            <a:r>
              <a:rPr lang="ja-JP" altLang="en-US" dirty="0"/>
              <a:t>　　</a:t>
            </a:r>
            <a:r>
              <a:rPr lang="en-US" altLang="ja-JP" dirty="0"/>
              <a:t> or disadvantage may result</a:t>
            </a:r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0704630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1413</TotalTime>
  <Words>136</Words>
  <Application>Microsoft Office PowerPoint</Application>
  <PresentationFormat>画面に合わせる (4:3)</PresentationFormat>
  <Paragraphs>15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Arial Unicode MS</vt:lpstr>
      <vt:lpstr>Arial</vt:lpstr>
      <vt:lpstr>Calibri</vt:lpstr>
      <vt:lpstr>Calibri Light</vt:lpstr>
      <vt:lpstr>Office テーマ</vt:lpstr>
      <vt:lpstr> JAPAN ACADEMY OF NURSING SCIENCE (JANS)  COI Disclosure   Name of Lead Presenter:    Affiliation: 　Name of Co-Presenter: ○○1),　△△２）     Affiliation:　１）… , ２）… 　　　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yoshizawa</dc:creator>
  <cp:lastModifiedBy>takahashi</cp:lastModifiedBy>
  <cp:revision>39</cp:revision>
  <cp:lastPrinted>2016-01-06T10:50:11Z</cp:lastPrinted>
  <dcterms:created xsi:type="dcterms:W3CDTF">2015-12-20T07:30:22Z</dcterms:created>
  <dcterms:modified xsi:type="dcterms:W3CDTF">2024-03-27T02:05:04Z</dcterms:modified>
</cp:coreProperties>
</file>