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0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4" autoAdjust="0"/>
    <p:restoredTop sz="86381" autoAdjust="0"/>
  </p:normalViewPr>
  <p:slideViewPr>
    <p:cSldViewPr snapToGrid="0">
      <p:cViewPr varScale="1">
        <p:scale>
          <a:sx n="58" d="100"/>
          <a:sy n="58" d="100"/>
        </p:scale>
        <p:origin x="860" y="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CF36F1-B905-434F-9440-1974C9B84645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93A366-487D-4CB1-BC9F-F03DC1CD97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6345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880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275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8511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6421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6022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478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6971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6070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3929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29368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9663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239F0A-ED46-4A7C-9F43-AB293D6B13F1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5F0D8-6589-4C79-B22D-193EBE449CF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364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8650" y="415637"/>
            <a:ext cx="7886700" cy="3719945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b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JAPAN ACADEMY OF NURSING SCIENCE</a:t>
            </a:r>
            <a:r>
              <a:rPr lang="ja-JP" altLang="en-US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</a:t>
            </a:r>
            <a:r>
              <a:rPr kumimoji="1" lang="en-US" altLang="ja-JP" sz="24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(JANS) </a:t>
            </a:r>
            <a:b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COI Disclosure</a:t>
            </a:r>
            <a:br>
              <a:rPr kumimoji="1"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32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</a:t>
            </a: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Name of Lead Presenter: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Affiliation: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Name of Co-Presenter:</a:t>
            </a:r>
            <a:r>
              <a:rPr lang="ja-JP" altLang="en-US" sz="2800" dirty="0"/>
              <a:t> ○○</a:t>
            </a:r>
            <a:r>
              <a:rPr lang="en-US" altLang="ja-JP" sz="3200" baseline="30000" dirty="0"/>
              <a:t>1)</a:t>
            </a:r>
            <a:r>
              <a:rPr lang="en-US" altLang="ja-JP" sz="2800" dirty="0"/>
              <a:t>,</a:t>
            </a:r>
            <a:r>
              <a:rPr lang="ja-JP" altLang="en-US" sz="2800" dirty="0"/>
              <a:t>　△△</a:t>
            </a:r>
            <a:r>
              <a:rPr lang="ja-JP" altLang="en-US" sz="2800" baseline="30000" dirty="0"/>
              <a:t>２）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  <a:t>   Affiliation:</a:t>
            </a:r>
            <a:r>
              <a:rPr lang="ja-JP" altLang="en-US" sz="2800" baseline="30000" dirty="0"/>
              <a:t>１）</a:t>
            </a:r>
            <a:r>
              <a:rPr lang="en-US" altLang="ja-JP" sz="2800" dirty="0"/>
              <a:t>…</a:t>
            </a:r>
            <a:r>
              <a:rPr lang="ja-JP" altLang="en-US" sz="2800" dirty="0"/>
              <a:t> </a:t>
            </a:r>
            <a:r>
              <a:rPr lang="en-US" altLang="ja-JP" sz="2800" dirty="0"/>
              <a:t>, </a:t>
            </a:r>
            <a:r>
              <a:rPr lang="ja-JP" altLang="en-US" sz="2800" baseline="30000" dirty="0"/>
              <a:t>２）</a:t>
            </a:r>
            <a:r>
              <a:rPr lang="en-US" altLang="ja-JP" sz="2800" dirty="0"/>
              <a:t>…</a:t>
            </a:r>
            <a:br>
              <a:rPr lang="en-US" altLang="ja-JP" sz="2800" dirty="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rPr>
            </a:br>
            <a:br>
              <a:rPr lang="en-US" altLang="ja-JP" sz="3600" dirty="0"/>
            </a:br>
            <a:r>
              <a:rPr lang="ja-JP" altLang="en-US" sz="3600" dirty="0"/>
              <a:t>　　　</a:t>
            </a:r>
            <a:endParaRPr kumimoji="1" lang="ja-JP" altLang="en-US" sz="3600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3701845"/>
            <a:ext cx="8284691" cy="2615827"/>
          </a:xfrm>
        </p:spPr>
        <p:txBody>
          <a:bodyPr>
            <a:normAutofit/>
          </a:bodyPr>
          <a:lstStyle/>
          <a:p>
            <a:r>
              <a:rPr lang="en-US" dirty="0"/>
              <a:t>The Lead Presenter and Co-presenter(s) have completed COI disclosure to the Japan Academy of Nursing Science.</a:t>
            </a:r>
            <a:endParaRPr lang="en-US" altLang="ja-JP" dirty="0"/>
          </a:p>
          <a:p>
            <a:r>
              <a:rPr lang="en-US" altLang="ja-JP" dirty="0"/>
              <a:t>There</a:t>
            </a:r>
            <a:r>
              <a:rPr lang="ja-JP" altLang="en-US" dirty="0"/>
              <a:t> </a:t>
            </a:r>
            <a:r>
              <a:rPr lang="en-US" altLang="ja-JP" dirty="0"/>
              <a:t>are</a:t>
            </a:r>
            <a:r>
              <a:rPr lang="ja-JP" altLang="en-US" dirty="0"/>
              <a:t> </a:t>
            </a:r>
            <a:r>
              <a:rPr lang="en-US" altLang="ja-JP" dirty="0"/>
              <a:t>no</a:t>
            </a:r>
            <a:r>
              <a:rPr lang="ja-JP" altLang="en-US" dirty="0"/>
              <a:t> </a:t>
            </a:r>
            <a:r>
              <a:rPr lang="en-AU" altLang="ja-JP" dirty="0"/>
              <a:t>entities or relationships, </a:t>
            </a:r>
            <a:r>
              <a:rPr lang="en-US" altLang="ja-JP" dirty="0"/>
              <a:t>etc.</a:t>
            </a:r>
            <a:r>
              <a:rPr lang="ja-JP" altLang="en-US" dirty="0"/>
              <a:t> </a:t>
            </a:r>
            <a:r>
              <a:rPr lang="en-US" altLang="ja-JP" dirty="0"/>
              <a:t>presenting a potential</a:t>
            </a:r>
            <a:r>
              <a:rPr lang="ja-JP" altLang="en-US" dirty="0"/>
              <a:t> </a:t>
            </a:r>
            <a:r>
              <a:rPr lang="en-US" altLang="ja-JP" dirty="0"/>
              <a:t>conflict</a:t>
            </a:r>
            <a:r>
              <a:rPr lang="ja-JP" altLang="en-US" dirty="0"/>
              <a:t> </a:t>
            </a:r>
            <a:r>
              <a:rPr lang="en-US" altLang="ja-JP" dirty="0"/>
              <a:t>of</a:t>
            </a:r>
            <a:r>
              <a:rPr lang="ja-JP" altLang="en-US" dirty="0"/>
              <a:t> </a:t>
            </a:r>
            <a:r>
              <a:rPr lang="en-US" altLang="ja-JP" dirty="0"/>
              <a:t>interest</a:t>
            </a:r>
            <a:r>
              <a:rPr lang="ja-JP" altLang="en-US" dirty="0"/>
              <a:t> </a:t>
            </a:r>
            <a:r>
              <a:rPr lang="en-US" altLang="ja-JP" dirty="0"/>
              <a:t>requiring</a:t>
            </a:r>
            <a:r>
              <a:rPr lang="ja-JP" altLang="en-US" dirty="0"/>
              <a:t> </a:t>
            </a:r>
            <a:r>
              <a:rPr lang="en-US" altLang="ja-JP" dirty="0"/>
              <a:t>disclosure</a:t>
            </a:r>
            <a:r>
              <a:rPr lang="ja-JP" altLang="en-US" dirty="0"/>
              <a:t> </a:t>
            </a:r>
            <a:r>
              <a:rPr lang="en-US" altLang="ja-JP" dirty="0"/>
              <a:t>in</a:t>
            </a:r>
            <a:r>
              <a:rPr lang="ja-JP" altLang="en-US" dirty="0"/>
              <a:t> </a:t>
            </a:r>
            <a:r>
              <a:rPr lang="en-US" altLang="ja-JP" dirty="0"/>
              <a:t>relation</a:t>
            </a:r>
            <a:r>
              <a:rPr lang="ja-JP" altLang="en-US" dirty="0"/>
              <a:t> </a:t>
            </a:r>
            <a:r>
              <a:rPr lang="en-US" altLang="ja-JP" dirty="0"/>
              <a:t>to</a:t>
            </a:r>
            <a:r>
              <a:rPr lang="ja-JP" altLang="en-US" dirty="0"/>
              <a:t> </a:t>
            </a:r>
            <a:r>
              <a:rPr lang="en-US" altLang="ja-JP" dirty="0"/>
              <a:t>this</a:t>
            </a:r>
            <a:r>
              <a:rPr lang="ja-JP" altLang="en-US" dirty="0"/>
              <a:t> </a:t>
            </a:r>
            <a:r>
              <a:rPr lang="en-US" altLang="ja-JP" dirty="0"/>
              <a:t>presentation.</a:t>
            </a:r>
          </a:p>
        </p:txBody>
      </p:sp>
    </p:spTree>
    <p:extLst>
      <p:ext uri="{BB962C8B-B14F-4D97-AF65-F5344CB8AC3E}">
        <p14:creationId xmlns:p14="http://schemas.microsoft.com/office/powerpoint/2010/main" val="1821108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1413</TotalTime>
  <Words>92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 Unicode MS</vt:lpstr>
      <vt:lpstr>Arial</vt:lpstr>
      <vt:lpstr>Calibri</vt:lpstr>
      <vt:lpstr>Calibri Light</vt:lpstr>
      <vt:lpstr>Office テーマ</vt:lpstr>
      <vt:lpstr> JAPAN ACADEMY OF NURSING SCIENCE (JANS)  COI Disclosure   Name of Lead Presenter:    Affiliation:    Name of Co-Presenter: ○○1),　△△２）    Affiliation:１）… , ２）…  　　　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yoshizawa</dc:creator>
  <cp:lastModifiedBy>takahashi</cp:lastModifiedBy>
  <cp:revision>39</cp:revision>
  <cp:lastPrinted>2016-01-06T10:50:11Z</cp:lastPrinted>
  <dcterms:created xsi:type="dcterms:W3CDTF">2015-12-20T07:30:22Z</dcterms:created>
  <dcterms:modified xsi:type="dcterms:W3CDTF">2024-03-27T02:01:55Z</dcterms:modified>
</cp:coreProperties>
</file>